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6" r:id="rId16"/>
    <p:sldId id="297" r:id="rId17"/>
    <p:sldId id="294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1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6480-91FF-BBEB-5DB0-91C6E1BA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E5AD5-85CA-4249-7916-EA277A8CC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907EF-77F9-11A7-7249-E41CF3DA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0EE4-6CCA-25A3-10EE-1294DD6D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FA1B9-6173-5059-6F56-77E6CD1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948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5619-88B5-94F9-285D-32CB12FA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1D829-A91F-CC02-07D5-714321E8F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8F8C9-202D-57AF-17C4-B17B9244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6A935-5052-C82B-3093-F14DFE8AD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592AC-0197-4CC0-3381-17B626E7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608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5B113-5BAC-0070-D419-D1460C428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F530B-792F-1F72-180D-C1A09C153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7A5B-7DE0-67C2-AE0A-1174DBF9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47CAA-7076-BFAD-F34C-A69350B7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124AF-3331-9134-631F-3A1F1ECD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681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9A5B-A1DC-4904-FA05-92555FB2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04A9-6175-A285-CD5A-FBFC42E61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BA0EA-DF60-1BA5-1CE6-7D9E5B2D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A4C94-7DDA-5198-13F0-1928CF08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5BCAA-8DCB-4FD9-50BB-8E216A2D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633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58E9-BF6A-F198-BFF0-E0894018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7FA6-73B1-9928-8C9E-F5C1627D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E6259-F0CC-B618-E499-1C53E50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BED3E-C2CF-D095-D062-96CB990A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00490-83AB-A9C5-D96D-5A02754D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606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0708-4DC3-DAE0-F6DD-8B783E9E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A1CD-7A1A-8D89-29D7-2C0F23B77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61D20-CC30-952F-B52F-D0390172B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7DDD4-137E-CAC4-78E8-D1DFB89C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048A8-A3A0-1E8C-2C22-275F732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2E0A5-B985-91EA-7FA1-62A928E30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7062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DBEDF-6A3C-F3A2-94C9-38106B55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D1976-7192-5FA0-2D27-F10C25D2F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5C610-557A-267F-6C93-2E86CEAE1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3E4A2-3D56-4DAA-79D8-D120DCA27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58941-BF9C-0BDB-0630-4A9434B94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5626A-AFCF-4566-6281-762F718B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9C01C-DD3D-6350-522F-64238399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15DC5-8D09-DAF1-C4D5-C662C022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5753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D33F-76FF-B3D9-4A41-46C30353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4063A-5197-0471-90E3-4EB1BE7F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76490-1ABA-38C3-0130-ECD52BC6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2A8E8-E5CE-31E0-06A8-1213A1CF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53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F58C3-004F-2D8C-4E3F-521AE269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5F32F-E920-C12B-1ADD-A3923E19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D605C-A66C-F86F-82EC-14258868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877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DF35-1503-604F-3110-7659EF12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A74F-F34A-2F30-2362-0311AA4A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11844-DF44-A517-F608-8329E6554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5F5E1-A9B1-9DBE-C153-616246E6F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D9322-ABF3-CCD1-D921-5A1ACE23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5288-6F90-4FC4-2D99-ECE80291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511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0019-F1B0-4A86-4AE9-2176C4E9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1765F-8CEF-B48D-A01B-EF9008F0B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39DCF-BA63-1226-E9B4-D31422FDE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43D84-2BA8-2B55-97CB-4E827B0F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5F997-714B-37D0-DDA9-FDBD67D9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35A3-E377-927F-5887-02453D70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6954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8D667-C6BF-CF2A-1062-17413AAC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66494-0AA2-7FC3-8C8A-3318E78D7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F0B28-4438-F554-5750-146738AAE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90B0E-7D3B-415B-9E7F-EA32490A61B4}" type="datetimeFigureOut">
              <a:rPr lang="en-MY" smtClean="0"/>
              <a:t>7/5/2024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5A60F-7D38-F897-F2F7-F5F729E0A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F4E70-6D6A-644B-1D64-646E0E144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736C7-2DA6-4DF0-BA38-0F5C0548B41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880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BE27B-5D28-33BC-8490-93390756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5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0A92C-AEFF-CDA4-6F99-6D841DA25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3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860131-A512-EE19-C37C-356BD8E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1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05D23-84D2-5844-646E-EC9166AE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8F153-F421-059E-F0B7-49C469A3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1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E34BB-98FF-07E3-068A-5C7A5593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1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A2D42-2D1B-3176-8D4D-00CDAE5F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3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5E6AE-9FBE-81FA-5569-622CD22F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5027A-35B2-BDEB-AF55-021EF8B2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7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92211-3E8A-C0CE-D7D4-CDA720A7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9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A57AC-1106-1B3C-9ABB-ACEA053B5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CEC52-7B64-84CC-31FE-3C57F83B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7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2A945-8694-EF71-AA24-7396F2F4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1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8E7D2-D709-0B41-E200-D618F24A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0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91FD9-2C04-54D1-A447-0303ADA1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3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93A0D-7801-6961-67D3-564A8ED9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1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35C6B-3B0F-C96A-017A-ED89AE04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DC963-64CC-3BA0-2D7A-DEBD2D69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1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BC71C-1675-DAC6-9319-5D16F299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9CEA7-2EC7-8F61-8DC0-46D5D20D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1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A4C67-D975-2BB8-621F-A8F2E2BD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9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06830-DEFF-FDBF-3476-DDE52A30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F0F6E-AB7F-7E16-ACCA-D5227722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3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4226F-C8D4-08F6-43BF-E7741F92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F599F-5723-46BF-5BDC-ABF095AF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05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F7722-C79C-63D6-D73D-B73CB3F0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33BD2-A1D4-2EF1-9007-FED1B078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A9914-0B9A-F84C-E117-B1843B2A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9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BFBC5-C871-1EB2-C0EB-A84FC534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6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DC135-B790-AEE1-5733-3135CFB3E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68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8D17F-CB80-6661-93DF-0EDE51CC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24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188F8-A5E6-168D-74C1-6C732FFB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8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EF4B2-2EA8-1E04-BC2C-81FF9B1AF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5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652779-E517-5C93-B456-7767B7AB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0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49359-15D4-69F1-83DC-830E2133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5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B961A-2ED0-22E2-9197-55DEDC5B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E07E4-6909-DC53-2E52-707E714A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024F3-0849-FD64-ABC1-A4B4F3C3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5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5273E-AC8F-1626-79C2-5979E723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7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Kah Boon Chua</dc:creator>
  <cp:lastModifiedBy>Kalvin Chua Kah Boon</cp:lastModifiedBy>
  <cp:revision>1</cp:revision>
  <dcterms:created xsi:type="dcterms:W3CDTF">2024-05-07T06:22:21Z</dcterms:created>
  <dcterms:modified xsi:type="dcterms:W3CDTF">2024-05-07T06:23:37Z</dcterms:modified>
</cp:coreProperties>
</file>